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3" r:id="rId10"/>
    <p:sldId id="261" r:id="rId11"/>
    <p:sldId id="262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18" d="100"/>
          <a:sy n="118" d="100"/>
        </p:scale>
        <p:origin x="1206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2/21/2022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SMALL SCALE PRIVATE BLOCKCHAIN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HYPERLEDGER FABRIC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64067-0686-408B-B4AF-F013B51C5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Doel van </a:t>
            </a:r>
            <a:r>
              <a:rPr lang="en-GB" dirty="0" err="1"/>
              <a:t>dit</a:t>
            </a:r>
            <a:r>
              <a:rPr lang="en-GB" dirty="0"/>
              <a:t> innovative project</a:t>
            </a:r>
            <a:endParaRPr lang="nl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388BD0-78A3-4BF9-AA9C-CBBD245DC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910964"/>
            <a:ext cx="9986113" cy="15180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FA5326-0EC5-478C-BEB0-5FE8BEB3F067}"/>
              </a:ext>
            </a:extLst>
          </p:cNvPr>
          <p:cNvSpPr txBox="1"/>
          <p:nvPr/>
        </p:nvSpPr>
        <p:spPr>
          <a:xfrm>
            <a:off x="1152144" y="3542647"/>
            <a:ext cx="98877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Domein: Supply Chain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Een 4-tal verschillende ‘</a:t>
            </a:r>
            <a:r>
              <a:rPr lang="nl-BE" dirty="0" err="1"/>
              <a:t>nodes</a:t>
            </a:r>
            <a:r>
              <a:rPr lang="nl-BE" dirty="0"/>
              <a:t>’ kunnen transacties uitvoeren en de </a:t>
            </a:r>
            <a:r>
              <a:rPr lang="nl-BE" dirty="0" err="1"/>
              <a:t>ledger</a:t>
            </a:r>
            <a:r>
              <a:rPr lang="nl-BE" dirty="0"/>
              <a:t> raadplegen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Identity: Verificatie en Autorisatie van de gebruikers en/of transacties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Systeem moet veilig, efficiënt en </a:t>
            </a:r>
            <a:r>
              <a:rPr lang="nl-BE" dirty="0" err="1"/>
              <a:t>fraudproof</a:t>
            </a:r>
            <a:r>
              <a:rPr lang="nl-BE" dirty="0"/>
              <a:t> zijn</a:t>
            </a:r>
          </a:p>
        </p:txBody>
      </p:sp>
    </p:spTree>
    <p:extLst>
      <p:ext uri="{BB962C8B-B14F-4D97-AF65-F5344CB8AC3E}">
        <p14:creationId xmlns:p14="http://schemas.microsoft.com/office/powerpoint/2010/main" val="38749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5D264-A237-497F-A904-C8AD357A9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Motivatie</a:t>
            </a:r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9DD61B-B726-4BA5-8C80-A25DB327F714}"/>
              </a:ext>
            </a:extLst>
          </p:cNvPr>
          <p:cNvSpPr txBox="1"/>
          <p:nvPr/>
        </p:nvSpPr>
        <p:spPr>
          <a:xfrm>
            <a:off x="1123208" y="2078448"/>
            <a:ext cx="99455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Nieuwe baanbrekende technologie met een enorm groeipotentieel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Nuttige kennis naar later toe, misschien een interessant businessmodel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Helpen onderzoeken hoe Blockchain eventueel gebruikt kan worden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F4FFB392-9A72-4873-AC0C-9FA5F9D70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204" y="3995021"/>
            <a:ext cx="3409960" cy="2107975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83D84785-C2EC-4841-BEDD-FE4A7C64F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5320" y="3995020"/>
            <a:ext cx="2107976" cy="210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12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73BE28-0B2D-4598-B98C-819B04E36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955" y="643467"/>
            <a:ext cx="1046209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45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BA400-ED64-4FD1-94F4-C1C5763A8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40392"/>
            <a:ext cx="9720072" cy="1499616"/>
          </a:xfrm>
        </p:spPr>
        <p:txBody>
          <a:bodyPr/>
          <a:lstStyle/>
          <a:p>
            <a:r>
              <a:rPr lang="en-GB" dirty="0"/>
              <a:t>DOEL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E426C-BB01-4EAA-9387-9ECB883AB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1281953"/>
          </a:xfrm>
        </p:spPr>
        <p:txBody>
          <a:bodyPr>
            <a:normAutofit/>
          </a:bodyPr>
          <a:lstStyle/>
          <a:p>
            <a:pPr algn="ctr"/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Ontwikkeling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van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een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kleinschalige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Blockchain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m.b.v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Hyperledger Framework(s) met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als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doel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het nut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ontwikkelingsproces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ervan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demonstreren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3B5345-2CBF-4B1A-9895-AA2E69E4E947}"/>
              </a:ext>
            </a:extLst>
          </p:cNvPr>
          <p:cNvSpPr txBox="1"/>
          <p:nvPr/>
        </p:nvSpPr>
        <p:spPr>
          <a:xfrm>
            <a:off x="1246093" y="3813945"/>
            <a:ext cx="94981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2 </a:t>
            </a:r>
            <a:r>
              <a:rPr lang="en-GB" sz="2800" dirty="0" err="1"/>
              <a:t>Vragen</a:t>
            </a:r>
            <a:r>
              <a:rPr lang="en-GB" sz="2800" dirty="0"/>
              <a:t>:</a:t>
            </a:r>
          </a:p>
          <a:p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Wat is (</a:t>
            </a:r>
            <a:r>
              <a:rPr lang="en-GB" sz="2400" dirty="0" err="1"/>
              <a:t>een</a:t>
            </a:r>
            <a:r>
              <a:rPr lang="en-GB" sz="2400" dirty="0"/>
              <a:t>) Blockchain?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Wat is Hyperledger?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636911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DB02D-198E-404B-A3AC-7FD17F354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Wat is Blockchain?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5FFEB-8727-44F5-A771-88E9C308D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995082"/>
          </a:xfrm>
        </p:spPr>
        <p:txBody>
          <a:bodyPr/>
          <a:lstStyle/>
          <a:p>
            <a:pPr algn="ctr"/>
            <a:r>
              <a:rPr lang="nl-B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 Een systeem waarbij gebruikers gezamenlijk een database van transacties kunnen bijhouden 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5BB767-587F-4B7F-9BC1-09F738E87063}"/>
              </a:ext>
            </a:extLst>
          </p:cNvPr>
          <p:cNvSpPr txBox="1"/>
          <p:nvPr/>
        </p:nvSpPr>
        <p:spPr>
          <a:xfrm>
            <a:off x="1024128" y="3514165"/>
            <a:ext cx="97200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Belangrijke Kenmerken:</a:t>
            </a:r>
          </a:p>
          <a:p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Elke gebruiker heeft een kopie van de ‘Master </a:t>
            </a:r>
            <a:r>
              <a:rPr lang="nl-BE" dirty="0" err="1"/>
              <a:t>Ledger</a:t>
            </a:r>
            <a:r>
              <a:rPr lang="nl-BE" dirty="0"/>
              <a:t>’ die automatisch up </a:t>
            </a:r>
            <a:r>
              <a:rPr lang="nl-BE" dirty="0" err="1"/>
              <a:t>to</a:t>
            </a:r>
            <a:r>
              <a:rPr lang="nl-BE" dirty="0"/>
              <a:t> date wordt gehouden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Elke transactie wordt geverifieerd en geautoriseerd a.d.h.v. een Identity-systeem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Elke transactie (Block) wordt gecontroleerd door de voorgaande transactie (Block), zo krijg je een </a:t>
            </a:r>
            <a:r>
              <a:rPr lang="nl-BE" dirty="0" err="1"/>
              <a:t>ondoorbreekbare</a:t>
            </a:r>
            <a:r>
              <a:rPr lang="nl-BE" dirty="0"/>
              <a:t> aaneenschakeling van blokken (Chain)</a:t>
            </a:r>
          </a:p>
        </p:txBody>
      </p:sp>
    </p:spTree>
    <p:extLst>
      <p:ext uri="{BB962C8B-B14F-4D97-AF65-F5344CB8AC3E}">
        <p14:creationId xmlns:p14="http://schemas.microsoft.com/office/powerpoint/2010/main" val="1536788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1548D-6AE4-4C6F-9898-666758EDE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Blockchain Transaction Cycle</a:t>
            </a:r>
            <a:endParaRPr lang="nl-B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4426E8-1990-4D71-955D-0E05DC56E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5142" y="1904771"/>
            <a:ext cx="6881716" cy="469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145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BF0B34-73BC-46EB-B2EC-8F8DA0159D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l="2506" r="4627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71A947-3032-4D5A-9AE4-8CFA2088D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/>
              <a:t>Waarom Blockchain?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B81D6D8-9824-4FE6-A5D1-FB2A212D60E8}"/>
              </a:ext>
            </a:extLst>
          </p:cNvPr>
          <p:cNvSpPr txBox="1"/>
          <p:nvPr/>
        </p:nvSpPr>
        <p:spPr>
          <a:xfrm>
            <a:off x="4971371" y="643467"/>
            <a:ext cx="6574112" cy="5571066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Efficient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Veilig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Dwingt bij alle partijen vertrouwen af</a:t>
            </a:r>
          </a:p>
        </p:txBody>
      </p:sp>
    </p:spTree>
    <p:extLst>
      <p:ext uri="{BB962C8B-B14F-4D97-AF65-F5344CB8AC3E}">
        <p14:creationId xmlns:p14="http://schemas.microsoft.com/office/powerpoint/2010/main" val="23188181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920EDA9-9EBA-4637-8443-12CD5A5E2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Use cases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4CAE13-FAF5-410A-B463-10AAA495C2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72" b="9028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CA1510-F52D-465B-9BBA-85AE1DB400E4}"/>
              </a:ext>
            </a:extLst>
          </p:cNvPr>
          <p:cNvSpPr txBox="1"/>
          <p:nvPr/>
        </p:nvSpPr>
        <p:spPr>
          <a:xfrm>
            <a:off x="8575766" y="5525589"/>
            <a:ext cx="2788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Cryptocurrency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52721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06D38-7B98-4AAF-A159-F3E3739A1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</a:t>
            </a:r>
            <a:r>
              <a:rPr lang="en-GB" dirty="0" err="1"/>
              <a:t>cASES</a:t>
            </a:r>
            <a:endParaRPr lang="nl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FCB4AE-B731-4026-B7A1-0379D9D8A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781" y="3077201"/>
            <a:ext cx="8242766" cy="28290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4F3D19-0C05-4C37-916A-42824972A65F}"/>
              </a:ext>
            </a:extLst>
          </p:cNvPr>
          <p:cNvSpPr txBox="1"/>
          <p:nvPr/>
        </p:nvSpPr>
        <p:spPr>
          <a:xfrm>
            <a:off x="1756954" y="2539389"/>
            <a:ext cx="5492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Supply Chain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47983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4EFBF-3F59-484A-A9D7-1C1D94895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11" y="685892"/>
            <a:ext cx="3566407" cy="37940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Use Cases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5557" y="4593863"/>
            <a:ext cx="2926080" cy="0"/>
          </a:xfrm>
          <a:prstGeom prst="line">
            <a:avLst/>
          </a:prstGeom>
          <a:ln w="19050">
            <a:solidFill>
              <a:srgbClr val="E290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74E4D8A-41C7-4F30-9BA9-F1FBA32DB2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4678"/>
          <a:stretch/>
        </p:blipFill>
        <p:spPr>
          <a:xfrm>
            <a:off x="4658258" y="975"/>
            <a:ext cx="753374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D30E24-8F85-4A2C-A3A6-85F13964F546}"/>
              </a:ext>
            </a:extLst>
          </p:cNvPr>
          <p:cNvSpPr txBox="1"/>
          <p:nvPr/>
        </p:nvSpPr>
        <p:spPr>
          <a:xfrm>
            <a:off x="1175557" y="4754880"/>
            <a:ext cx="292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Overheden</a:t>
            </a:r>
            <a:r>
              <a:rPr lang="en-GB" dirty="0"/>
              <a:t> &amp; </a:t>
            </a:r>
            <a:r>
              <a:rPr lang="en-GB" dirty="0" err="1"/>
              <a:t>Bestuur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754257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8DAD-5BEA-4027-B94F-47CB6D708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Wat is </a:t>
            </a:r>
            <a:r>
              <a:rPr lang="en-GB" dirty="0" err="1"/>
              <a:t>hyperledger</a:t>
            </a:r>
            <a:endParaRPr lang="nl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53B785-AFC9-4627-8EEB-95AFC4C60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263" y="4016829"/>
            <a:ext cx="7724294" cy="23491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A55543-8BC7-4206-B478-FD75D816A222}"/>
              </a:ext>
            </a:extLst>
          </p:cNvPr>
          <p:cNvSpPr txBox="1"/>
          <p:nvPr/>
        </p:nvSpPr>
        <p:spPr>
          <a:xfrm>
            <a:off x="1116874" y="1972491"/>
            <a:ext cx="70996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Open source, non-profit organisatie voor de ontwikkeling van </a:t>
            </a:r>
            <a:r>
              <a:rPr lang="nl-BE" dirty="0" err="1"/>
              <a:t>Blockchains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Bevat momenteel 6 ‘</a:t>
            </a:r>
            <a:r>
              <a:rPr lang="nl-BE" dirty="0" err="1"/>
              <a:t>Graduated</a:t>
            </a:r>
            <a:r>
              <a:rPr lang="nl-BE" dirty="0"/>
              <a:t>’ </a:t>
            </a:r>
            <a:r>
              <a:rPr lang="nl-BE" dirty="0" err="1"/>
              <a:t>frameworks</a:t>
            </a:r>
            <a:r>
              <a:rPr lang="nl-BE" dirty="0"/>
              <a:t>, elk met een eigen doel en programmeertaal (Java, C++,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Hyperledger</a:t>
            </a:r>
            <a:r>
              <a:rPr lang="nl-BE" dirty="0"/>
              <a:t> </a:t>
            </a:r>
            <a:r>
              <a:rPr lang="nl-BE" dirty="0" err="1"/>
              <a:t>Fabric</a:t>
            </a:r>
            <a:r>
              <a:rPr lang="nl-BE" dirty="0"/>
              <a:t> is het originele en meest veelzijdige </a:t>
            </a:r>
            <a:r>
              <a:rPr lang="nl-BE" dirty="0" err="1"/>
              <a:t>framework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806328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102</TotalTime>
  <Words>265</Words>
  <Application>Microsoft Office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Tw Cen MT</vt:lpstr>
      <vt:lpstr>Tw Cen MT Condensed</vt:lpstr>
      <vt:lpstr>Wingdings 3</vt:lpstr>
      <vt:lpstr>Integral</vt:lpstr>
      <vt:lpstr>SMALL SCALE PRIVATE BLOCKCHAIN</vt:lpstr>
      <vt:lpstr>DOEL</vt:lpstr>
      <vt:lpstr>Wat is Blockchain?</vt:lpstr>
      <vt:lpstr>Blockchain Transaction Cycle</vt:lpstr>
      <vt:lpstr>Waarom Blockchain?</vt:lpstr>
      <vt:lpstr>Use cases</vt:lpstr>
      <vt:lpstr>Use cASES</vt:lpstr>
      <vt:lpstr>Use Cases</vt:lpstr>
      <vt:lpstr>Wat is hyperledger</vt:lpstr>
      <vt:lpstr>Doel van dit innovative project</vt:lpstr>
      <vt:lpstr>Motivatie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SCALE PRIVATE BLOCKCHAIN</dc:title>
  <dc:creator>Amaury Decru</dc:creator>
  <cp:lastModifiedBy>Amaury Decru</cp:lastModifiedBy>
  <cp:revision>5</cp:revision>
  <dcterms:created xsi:type="dcterms:W3CDTF">2022-02-21T08:30:33Z</dcterms:created>
  <dcterms:modified xsi:type="dcterms:W3CDTF">2022-02-21T17:41:59Z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